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906000" type="A4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56C2AC-DFB6-1409-C308-F4D85713B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DE0E1B6-017F-F5C6-2B49-822F37B2C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6A021-8344-4972-BC79-56889453AF73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2CBB634-B9EF-DC00-8BD0-45CDB7B11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6A34D28-7BDC-EFA4-7AA5-D7F3125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2DCE-D931-41C9-8AD1-9B396E9F85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644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7FFD768-A948-86F7-05BE-174838B94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6F2ADB-1EEA-C0AC-05CA-083A339BE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D99389-6AE4-690F-E1A3-957D8DA23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86A021-8344-4972-BC79-56889453AF73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3E77CB-C81A-60BC-4333-006DAF211D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A8A53F-C309-56F9-1A39-D6C38594F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A32DCE-D931-41C9-8AD1-9B396E9F85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316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A8C88F2C-277A-F3AE-AB73-707232E02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95C6DED-2C7D-E8E7-30CE-6B47124B71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053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E6C6FE98-A969-E81D-FFFE-310E8B33B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8EB9660-A50D-C449-76D7-3BF6A076A1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29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88321C00-3050-CECE-CAEA-C7BCA949A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45043F-096B-A848-4B3E-5D8665ADA9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74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45AA1CB1-0263-DB3D-84D4-C7C9BB5E9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9AFBC9-4458-B864-993E-984FEE4B0C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79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1CB63C2A-1960-28B6-2162-740293EBA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39C18B-493B-B171-E768-CF3387CC48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67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9E457F37-3447-150C-18F6-BD7A72563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915E670-23D2-C1FA-B0AC-BC10D29A76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396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Format A4 (210 x 297 mm)</PresentationFormat>
  <Paragraphs>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Lucas GOUDRY</dc:creator>
  <cp:lastModifiedBy>Lucas GOUDRY</cp:lastModifiedBy>
  <cp:revision>1</cp:revision>
  <dcterms:created xsi:type="dcterms:W3CDTF">2026-09-07T12:44:20Z</dcterms:created>
  <dcterms:modified xsi:type="dcterms:W3CDTF">2026-09-07T12:44:20Z</dcterms:modified>
</cp:coreProperties>
</file>